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5" autoAdjust="0"/>
    <p:restoredTop sz="94660"/>
  </p:normalViewPr>
  <p:slideViewPr>
    <p:cSldViewPr snapToGrid="0">
      <p:cViewPr varScale="1">
        <p:scale>
          <a:sx n="117" d="100"/>
          <a:sy n="117" d="100"/>
        </p:scale>
        <p:origin x="12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DBB5F-1B87-41D6-B96F-C469299133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29909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DBB5F-1B87-41D6-B96F-C469299133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653406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DBB5F-1B87-41D6-B96F-C469299133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27828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DBB5F-1B87-41D6-B96F-C469299133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674383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DBB5F-1B87-41D6-B96F-C469299133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94648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DBB5F-1B87-41D6-B96F-C469299133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151396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DBB5F-1B87-41D6-B96F-C4692991339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49262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DBB5F-1B87-41D6-B96F-C4692991339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1939627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DBB5F-1B87-41D6-B96F-C4692991339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514004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DBB5F-1B87-41D6-B96F-C469299133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56928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DBB5F-1B87-41D6-B96F-C469299133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84EE05-9FAE-444C-A824-64AF6B0BEBAA}" type="slidenum">
              <a:rPr lang="en-US" smtClean="0"/>
              <a:t>‹#›</a:t>
            </a:fld>
            <a:endParaRPr lang="en-US"/>
          </a:p>
        </p:txBody>
      </p:sp>
    </p:spTree>
    <p:extLst>
      <p:ext uri="{BB962C8B-B14F-4D97-AF65-F5344CB8AC3E}">
        <p14:creationId xmlns:p14="http://schemas.microsoft.com/office/powerpoint/2010/main" val="361432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DBB5F-1B87-41D6-B96F-C4692991339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4EE05-9FAE-444C-A824-64AF6B0BEBAA}" type="slidenum">
              <a:rPr lang="en-US" smtClean="0"/>
              <a:t>‹#›</a:t>
            </a:fld>
            <a:endParaRPr lang="en-US"/>
          </a:p>
        </p:txBody>
      </p:sp>
    </p:spTree>
    <p:extLst>
      <p:ext uri="{BB962C8B-B14F-4D97-AF65-F5344CB8AC3E}">
        <p14:creationId xmlns:p14="http://schemas.microsoft.com/office/powerpoint/2010/main" val="3370089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soconsultingservices@outlook.com" TargetMode="External"/><Relationship Id="rId2" Type="http://schemas.openxmlformats.org/officeDocument/2006/relationships/hyperlink" Target="https://classmgmt.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1208" y="1510749"/>
            <a:ext cx="6064543" cy="3298156"/>
          </a:xfrm>
        </p:spPr>
        <p:txBody>
          <a:bodyPr>
            <a:noAutofit/>
          </a:bodyPr>
          <a:lstStyle/>
          <a:p>
            <a:pPr algn="l"/>
            <a:r>
              <a:rPr lang="en-US" sz="1800" dirty="0" smtClean="0">
                <a:latin typeface="Arial" panose="020B0604020202020204" pitchFamily="34" charset="0"/>
                <a:cs typeface="Arial" panose="020B0604020202020204" pitchFamily="34" charset="0"/>
              </a:rPr>
              <a:t>The Annotated NISPOM is located on the NCMS web site located at the following link:  </a:t>
            </a:r>
            <a:r>
              <a:rPr lang="en-US" sz="1800" dirty="0" smtClean="0">
                <a:latin typeface="Arial" panose="020B0604020202020204" pitchFamily="34" charset="0"/>
                <a:cs typeface="Arial" panose="020B0604020202020204" pitchFamily="34" charset="0"/>
                <a:hlinkClick r:id="rId2"/>
              </a:rPr>
              <a:t>https://classmgmt.com/ </a:t>
            </a:r>
            <a:r>
              <a:rPr lang="en-US" sz="1800" dirty="0" smtClean="0">
                <a:latin typeface="Arial" panose="020B0604020202020204" pitchFamily="34" charset="0"/>
                <a:cs typeface="Arial" panose="020B0604020202020204" pitchFamily="34" charset="0"/>
              </a:rPr>
              <a:t> in the members only section.</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To locate the Annotated NISPOM click </a:t>
            </a:r>
            <a:r>
              <a:rPr lang="en-US" sz="1800" b="1" dirty="0" smtClean="0">
                <a:latin typeface="Arial" panose="020B0604020202020204" pitchFamily="34" charset="0"/>
                <a:cs typeface="Arial" panose="020B0604020202020204" pitchFamily="34" charset="0"/>
              </a:rPr>
              <a:t>Resource Library </a:t>
            </a:r>
            <a:r>
              <a:rPr lang="en-US" sz="1800" dirty="0" smtClean="0">
                <a:latin typeface="Arial" panose="020B0604020202020204" pitchFamily="34" charset="0"/>
                <a:cs typeface="Arial" panose="020B0604020202020204" pitchFamily="34" charset="0"/>
              </a:rPr>
              <a:t> on the navigation tab on the left of the page then choose the </a:t>
            </a:r>
            <a:r>
              <a:rPr lang="en-US" sz="1800" b="1" dirty="0" smtClean="0">
                <a:latin typeface="Arial" panose="020B0604020202020204" pitchFamily="34" charset="0"/>
                <a:cs typeface="Arial" panose="020B0604020202020204" pitchFamily="34" charset="0"/>
              </a:rPr>
              <a:t>Policies Resources </a:t>
            </a:r>
            <a:r>
              <a:rPr lang="en-US" sz="1800" dirty="0" smtClean="0">
                <a:latin typeface="Arial" panose="020B0604020202020204" pitchFamily="34" charset="0"/>
                <a:cs typeface="Arial" panose="020B0604020202020204" pitchFamily="34" charset="0"/>
              </a:rPr>
              <a:t>link.  On that page, you will choose the </a:t>
            </a:r>
            <a:r>
              <a:rPr lang="en-US" sz="1800" b="1" dirty="0" smtClean="0">
                <a:latin typeface="Arial" panose="020B0604020202020204" pitchFamily="34" charset="0"/>
                <a:cs typeface="Arial" panose="020B0604020202020204" pitchFamily="34" charset="0"/>
              </a:rPr>
              <a:t>DoD</a:t>
            </a:r>
            <a:r>
              <a:rPr lang="en-US" sz="1800" dirty="0" smtClean="0">
                <a:latin typeface="Arial" panose="020B0604020202020204" pitchFamily="34" charset="0"/>
                <a:cs typeface="Arial" panose="020B0604020202020204" pitchFamily="34" charset="0"/>
              </a:rPr>
              <a:t> link at the top of the page.</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The Annotated NISPOM is the first document in the list under DoD</a:t>
            </a:r>
            <a:br>
              <a:rPr lang="en-US" sz="1800" dirty="0" smtClean="0">
                <a:latin typeface="Arial" panose="020B0604020202020204" pitchFamily="34" charset="0"/>
                <a:cs typeface="Arial" panose="020B0604020202020204" pitchFamily="34" charset="0"/>
              </a:rPr>
            </a:br>
            <a:r>
              <a:rPr lang="en-US" sz="1800" dirty="0" smtClean="0"/>
              <a:t/>
            </a:r>
            <a:br>
              <a:rPr lang="en-US" sz="1800" dirty="0" smtClean="0"/>
            </a:br>
            <a:r>
              <a:rPr lang="en-US" sz="1800" dirty="0" smtClean="0"/>
              <a:t/>
            </a:r>
            <a:br>
              <a:rPr lang="en-US" sz="1800" dirty="0" smtClean="0"/>
            </a:br>
            <a:endParaRPr lang="en-US" sz="1800" dirty="0"/>
          </a:p>
        </p:txBody>
      </p:sp>
      <p:sp>
        <p:nvSpPr>
          <p:cNvPr id="3" name="Subtitle 2"/>
          <p:cNvSpPr>
            <a:spLocks noGrp="1"/>
          </p:cNvSpPr>
          <p:nvPr>
            <p:ph type="subTitle" idx="1"/>
          </p:nvPr>
        </p:nvSpPr>
        <p:spPr>
          <a:xfrm>
            <a:off x="1510748" y="5476461"/>
            <a:ext cx="9334517" cy="1023729"/>
          </a:xfrm>
        </p:spPr>
        <p:txBody>
          <a:bodyPr>
            <a:normAutofit/>
          </a:bodyPr>
          <a:lstStyle/>
          <a:p>
            <a:r>
              <a:rPr lang="en-US" sz="1800" dirty="0" smtClean="0"/>
              <a:t>If you have any questions, suggestions, or comments, please email Dianne Walton, FSO Consulting Services, L.L.C at </a:t>
            </a:r>
            <a:r>
              <a:rPr lang="en-US" sz="1800" dirty="0" smtClean="0">
                <a:hlinkClick r:id="rId3"/>
              </a:rPr>
              <a:t>fsoconsultingservices@outlook.com</a:t>
            </a:r>
            <a:r>
              <a:rPr lang="en-US" sz="1800" dirty="0" smtClean="0"/>
              <a:t> or call 407-963-2020</a:t>
            </a:r>
            <a:endParaRPr lang="en-US" sz="1800" dirty="0"/>
          </a:p>
        </p:txBody>
      </p:sp>
      <p:pic>
        <p:nvPicPr>
          <p:cNvPr id="4" name="Picture 3"/>
          <p:cNvPicPr>
            <a:picLocks noChangeAspect="1"/>
          </p:cNvPicPr>
          <p:nvPr/>
        </p:nvPicPr>
        <p:blipFill>
          <a:blip r:embed="rId4"/>
          <a:stretch>
            <a:fillRect/>
          </a:stretch>
        </p:blipFill>
        <p:spPr>
          <a:xfrm>
            <a:off x="437322" y="228154"/>
            <a:ext cx="4025347" cy="5248307"/>
          </a:xfrm>
          <a:prstGeom prst="rect">
            <a:avLst/>
          </a:prstGeom>
        </p:spPr>
      </p:pic>
      <p:sp>
        <p:nvSpPr>
          <p:cNvPr id="5" name="TextBox 4"/>
          <p:cNvSpPr txBox="1"/>
          <p:nvPr/>
        </p:nvSpPr>
        <p:spPr>
          <a:xfrm>
            <a:off x="4462669" y="592196"/>
            <a:ext cx="7156174" cy="584775"/>
          </a:xfrm>
          <a:prstGeom prst="rect">
            <a:avLst/>
          </a:prstGeom>
          <a:noFill/>
        </p:spPr>
        <p:txBody>
          <a:bodyPr wrap="square" rtlCol="0">
            <a:spAutoFit/>
          </a:bodyPr>
          <a:lstStyle/>
          <a:p>
            <a:r>
              <a:rPr lang="en-US" sz="3200" dirty="0" smtClean="0">
                <a:solidFill>
                  <a:schemeClr val="accent5">
                    <a:lumMod val="75000"/>
                  </a:schemeClr>
                </a:solidFill>
              </a:rPr>
              <a:t>Introduction to the Annotated NISPOM</a:t>
            </a:r>
            <a:endParaRPr lang="en-US" sz="3200" dirty="0">
              <a:solidFill>
                <a:schemeClr val="accent5">
                  <a:lumMod val="75000"/>
                </a:schemeClr>
              </a:solidFill>
            </a:endParaRPr>
          </a:p>
        </p:txBody>
      </p:sp>
    </p:spTree>
    <p:extLst>
      <p:ext uri="{BB962C8B-B14F-4D97-AF65-F5344CB8AC3E}">
        <p14:creationId xmlns:p14="http://schemas.microsoft.com/office/powerpoint/2010/main" val="4180820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The Annotated NISPOM is located on the NCMS web site located at the following link:  https://classmgmt.com/  in the members only section.  To locate the Annotated NISPOM click Resource Library  on the navigation tab on the left of the page then choose the Policies Resources link.  On that page, you will choose the DoD link at the top of the page.  The Annotated NISPOM is the first document in the list under DoD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Annotated NISPOM is located on the NCMS web site located at the following link:  https://classmgmt.com/  Members Only Section Resource Library on the navigation tab on the left of the page Choose the Policies Resources link Choose the DoD link at the top of the page The Annotated NISPOM is the first document in the list under DoD</dc:title>
  <dc:creator>Dianne Walton</dc:creator>
  <cp:lastModifiedBy>Gerri Leviston</cp:lastModifiedBy>
  <cp:revision>2</cp:revision>
  <dcterms:created xsi:type="dcterms:W3CDTF">2017-01-19T13:51:18Z</dcterms:created>
  <dcterms:modified xsi:type="dcterms:W3CDTF">2017-01-19T19:06:59Z</dcterms:modified>
</cp:coreProperties>
</file>